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  <p:sldId id="258" r:id="rId7"/>
    <p:sldId id="259" r:id="rId8"/>
    <p:sldId id="263" r:id="rId9"/>
    <p:sldId id="260" r:id="rId10"/>
    <p:sldId id="261" r:id="rId11"/>
    <p:sldId id="262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31C8D6A-6557-4B34-9D2C-697A7E1C3FDE}" v="2" dt="2024-03-17T10:30:34.91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367" autoAdjust="0"/>
    <p:restoredTop sz="94660"/>
  </p:normalViewPr>
  <p:slideViewPr>
    <p:cSldViewPr snapToGrid="0">
      <p:cViewPr varScale="1">
        <p:scale>
          <a:sx n="80" d="100"/>
          <a:sy n="80" d="100"/>
        </p:scale>
        <p:origin x="1061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E2A338-6DE8-91FA-4EEA-35B6B96FDAE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FEB7B1D-B2BA-E335-5723-E7031CA5E19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B6F175-32C3-3FFB-4B7F-15A3A240B3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40D7D-A1B6-4B8C-87AF-BFC3A97AAEA6}" type="datetimeFigureOut">
              <a:rPr lang="en-AE" smtClean="0"/>
              <a:t>17/03/2024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033176-4DF7-EC0C-F626-9B190AB97C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1EB41E-BD3F-B736-62F6-9FBA79C7F2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C02DF-9305-4DE0-8F60-049F5E53CF1F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10041488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4C3E68-80A3-9814-C5C3-DEA83F7FCD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C2E8A30-1E21-3CEC-8999-00FF88E813E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760EC58-853C-2B58-D34C-EEC20EE9F4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40D7D-A1B6-4B8C-87AF-BFC3A97AAEA6}" type="datetimeFigureOut">
              <a:rPr lang="en-AE" smtClean="0"/>
              <a:t>17/03/2024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26D8F9-13AE-CFF0-ED68-EFC4723289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874AF89-DE65-444D-DE5B-5C0244C89C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C02DF-9305-4DE0-8F60-049F5E53CF1F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36543482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AEE41E1-B223-E255-A139-F033878A13E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1C61536-F8C7-28C2-D9A6-36FEDF4D946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D7D4EAE-2E85-51E6-FC9F-FD3FB6B860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40D7D-A1B6-4B8C-87AF-BFC3A97AAEA6}" type="datetimeFigureOut">
              <a:rPr lang="en-AE" smtClean="0"/>
              <a:t>17/03/2024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BB5FB3-9790-4B8B-EE8D-EE22C523D2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524D23-124F-F720-BEC8-3AFF46C795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C02DF-9305-4DE0-8F60-049F5E53CF1F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19114221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0C4CAC-000B-7EF7-AFCA-86C119B66A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BFF2AA-A6BE-A9B4-971E-F990891340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13D60F-B255-0420-6171-E968014203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40D7D-A1B6-4B8C-87AF-BFC3A97AAEA6}" type="datetimeFigureOut">
              <a:rPr lang="en-AE" smtClean="0"/>
              <a:t>17/03/2024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E06ABD-6CEB-DE14-46EF-A8519C02DB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4DB1AC-E899-BBA5-BFC8-18FC847EB3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C02DF-9305-4DE0-8F60-049F5E53CF1F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27898126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49138C-0C20-E143-013F-57F377EF0D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8E04F9C-3E74-7986-4C68-B614DD5FED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AB3B94-688A-82E9-13BB-4FD43D8EB9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40D7D-A1B6-4B8C-87AF-BFC3A97AAEA6}" type="datetimeFigureOut">
              <a:rPr lang="en-AE" smtClean="0"/>
              <a:t>17/03/2024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189F2E-43B3-2742-EF76-3E82F8DC61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66D52AA-80D3-63A2-4DE6-D555E34D58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C02DF-9305-4DE0-8F60-049F5E53CF1F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37169868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03899D-0D89-23D7-C845-E2831A8D75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EB3943-884C-679A-949F-37CF55233B0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2DD06D5-58F7-7A77-930C-6D65DF5DC6F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142A192-5593-AB41-13FD-3525BB3E27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40D7D-A1B6-4B8C-87AF-BFC3A97AAEA6}" type="datetimeFigureOut">
              <a:rPr lang="en-AE" smtClean="0"/>
              <a:t>17/03/2024</a:t>
            </a:fld>
            <a:endParaRPr lang="en-A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F0B73B5-5641-AC02-C16E-BCBDA5C2CD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5ED098F-73AD-5839-85D0-6507451A20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C02DF-9305-4DE0-8F60-049F5E53CF1F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11349661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F7100D-1B6C-A889-4740-6B67801070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B65C12D-2EA0-8BE6-12E9-FD8F0AFCCD5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52F9D9B-09CE-B0CF-ED97-24E6AA9B60A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AA8B8D5-3FFF-C1A5-3C00-0C1C7E41BE3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A360567-08D7-944D-9746-F0A5A8B6E07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27FC69F-450C-D3A6-016E-188189A9ED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40D7D-A1B6-4B8C-87AF-BFC3A97AAEA6}" type="datetimeFigureOut">
              <a:rPr lang="en-AE" smtClean="0"/>
              <a:t>17/03/2024</a:t>
            </a:fld>
            <a:endParaRPr lang="en-A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7B2F8E5-ABED-C926-FCF4-2696158B3D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DE5D7D6-E884-12D2-E03A-7CD54BB4AD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C02DF-9305-4DE0-8F60-049F5E53CF1F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24168139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E51C9C-ECBA-7C42-F204-DB8A211968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D2F6668-4BDF-762C-AE4B-9C36ABECAD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40D7D-A1B6-4B8C-87AF-BFC3A97AAEA6}" type="datetimeFigureOut">
              <a:rPr lang="en-AE" smtClean="0"/>
              <a:t>17/03/2024</a:t>
            </a:fld>
            <a:endParaRPr lang="en-A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E5EA4BF-4463-68DA-2300-EA39344E2A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921690C-E86B-6A7A-5CC8-38FD8A4A69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C02DF-9305-4DE0-8F60-049F5E53CF1F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34830545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E4652D3-BDB1-C2AB-89F2-651BE61122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40D7D-A1B6-4B8C-87AF-BFC3A97AAEA6}" type="datetimeFigureOut">
              <a:rPr lang="en-AE" smtClean="0"/>
              <a:t>17/03/2024</a:t>
            </a:fld>
            <a:endParaRPr lang="en-A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FC0FECC-85FA-1F72-B570-EB8B77FA57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4CF34BF-BAEF-7A1A-D4BF-6000088431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C02DF-9305-4DE0-8F60-049F5E53CF1F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15536386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283A2A-2DBB-11EF-A41E-060395DAC0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17DB88-B50A-83D1-6B23-56E7D85F20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298F116-68B8-4126-4008-EB4FFA83459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B39C8A0-CF44-7735-A94E-6E3DB0F710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40D7D-A1B6-4B8C-87AF-BFC3A97AAEA6}" type="datetimeFigureOut">
              <a:rPr lang="en-AE" smtClean="0"/>
              <a:t>17/03/2024</a:t>
            </a:fld>
            <a:endParaRPr lang="en-A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0123ACA-5C9C-B47A-5F13-94E587D0AC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5A3D567-0B55-70FB-93DB-10197FCF55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C02DF-9305-4DE0-8F60-049F5E53CF1F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25177070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92D1FB-03A9-B115-FCB7-B46B41D64D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E3A6826-7325-A46C-66E7-DFF75EBC2D0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1B74138-4920-CAB1-E601-49555D7EE49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F8DE0C4-35B3-5BFA-96F2-AC14CD7DCB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40D7D-A1B6-4B8C-87AF-BFC3A97AAEA6}" type="datetimeFigureOut">
              <a:rPr lang="en-AE" smtClean="0"/>
              <a:t>17/03/2024</a:t>
            </a:fld>
            <a:endParaRPr lang="en-A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DFB5B73-FA14-C4F9-74CA-E747AA5CA1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595082C-5B5B-A85E-4448-962498EA97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C02DF-9305-4DE0-8F60-049F5E53CF1F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1712729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2EE15BB-6508-5007-6318-80EFC915E7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9625E93-02B5-CCF1-2A23-CE303D11CB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BE68E2-889D-2DD1-099E-EDABE7C9E64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940D7D-A1B6-4B8C-87AF-BFC3A97AAEA6}" type="datetimeFigureOut">
              <a:rPr lang="en-AE" smtClean="0"/>
              <a:t>17/03/2024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63EF77-88AE-06F7-86B6-59393887EBA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6CC8C5-9AB1-B428-360D-46F4182148C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4C02DF-9305-4DE0-8F60-049F5E53CF1F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8356783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A43B01-547C-58E0-1A6F-CF9EDF8D8C0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52450" y="3429000"/>
            <a:ext cx="10325100" cy="3429000"/>
          </a:xfrm>
        </p:spPr>
        <p:txBody>
          <a:bodyPr anchor="ctr"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4000" b="1" dirty="0" err="1"/>
              <a:t>Manuvela</a:t>
            </a:r>
            <a:r>
              <a:rPr lang="en-US" sz="4000" b="1" dirty="0"/>
              <a:t> </a:t>
            </a:r>
            <a:r>
              <a:rPr lang="en-US" sz="4000" b="1" dirty="0" err="1"/>
              <a:t>vandanam</a:t>
            </a:r>
            <a:r>
              <a:rPr lang="en-US" sz="4000" b="1" dirty="0"/>
              <a:t>! </a:t>
            </a:r>
            <a:r>
              <a:rPr lang="en-US" sz="4000" b="1" dirty="0" err="1"/>
              <a:t>mannilekanaay</a:t>
            </a:r>
            <a:br>
              <a:rPr lang="en-US" sz="4000" b="1" dirty="0"/>
            </a:br>
            <a:r>
              <a:rPr lang="en-US" sz="4000" b="1" dirty="0" err="1"/>
              <a:t>Manujaathikkaayi</a:t>
            </a:r>
            <a:r>
              <a:rPr lang="en-US" sz="4000" b="1" dirty="0"/>
              <a:t> </a:t>
            </a:r>
            <a:r>
              <a:rPr lang="en-US" sz="4000" b="1" dirty="0" err="1"/>
              <a:t>vannathaa</a:t>
            </a:r>
            <a:r>
              <a:rPr lang="en-US" sz="4000" b="1" dirty="0"/>
              <a:t> </a:t>
            </a:r>
            <a:r>
              <a:rPr lang="en-US" sz="4000" b="1" dirty="0" err="1"/>
              <a:t>munnathaadhipaa</a:t>
            </a:r>
            <a:r>
              <a:rPr lang="en-US" sz="4000" b="1" dirty="0"/>
              <a:t>!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1A0B363B-96C8-0ACB-D2C0-19376C309C4A}"/>
              </a:ext>
            </a:extLst>
          </p:cNvPr>
          <p:cNvSpPr txBox="1">
            <a:spLocks/>
          </p:cNvSpPr>
          <p:nvPr/>
        </p:nvSpPr>
        <p:spPr>
          <a:xfrm>
            <a:off x="476250" y="742950"/>
            <a:ext cx="10296525" cy="3429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ml-IN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മനുവേലാ വന്ദനം മന്നിലേകനായ്</a:t>
            </a:r>
            <a:endParaRPr lang="en-US" sz="32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en-US" sz="3200" b="1" dirty="0">
                <a:effectLst/>
                <a:latin typeface="Nirmala UI" panose="020B0502040204020203" pitchFamily="34" charset="0"/>
                <a:ea typeface="Times New Roman" panose="02020603050405020304" pitchFamily="18" charset="0"/>
              </a:rPr>
              <a:t>		</a:t>
            </a:r>
            <a:r>
              <a:rPr lang="ml-IN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മനുജാതിക്കായി വന്നതാമുന്നതാധിപാ!</a:t>
            </a:r>
            <a:endParaRPr lang="en-US" sz="32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l"/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611574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A43B01-547C-58E0-1A6F-CF9EDF8D8C0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85750" y="3429000"/>
            <a:ext cx="11906250" cy="3429000"/>
          </a:xfrm>
        </p:spPr>
        <p:txBody>
          <a:bodyPr anchor="ctr">
            <a:normAutofit/>
          </a:bodyPr>
          <a:lstStyle/>
          <a:p>
            <a:r>
              <a:rPr lang="en-US" sz="4000" b="1" dirty="0" err="1"/>
              <a:t>Jnjaanam</a:t>
            </a:r>
            <a:r>
              <a:rPr lang="en-US" sz="4000" b="1" dirty="0"/>
              <a:t> </a:t>
            </a:r>
            <a:r>
              <a:rPr lang="en-US" sz="4000" b="1" dirty="0" err="1"/>
              <a:t>dhanavum</a:t>
            </a:r>
            <a:r>
              <a:rPr lang="en-US" sz="4000" b="1" dirty="0"/>
              <a:t> </a:t>
            </a:r>
            <a:r>
              <a:rPr lang="en-US" sz="4000" b="1" dirty="0" err="1"/>
              <a:t>maanavum</a:t>
            </a:r>
            <a:r>
              <a:rPr lang="en-US" sz="4000" b="1" dirty="0"/>
              <a:t> </a:t>
            </a:r>
            <a:r>
              <a:rPr lang="en-US" sz="4000" b="1" dirty="0" err="1"/>
              <a:t>sweekarikkuvaan</a:t>
            </a:r>
            <a:br>
              <a:rPr lang="en-US" sz="4000" b="1" dirty="0"/>
            </a:br>
            <a:r>
              <a:rPr lang="en-US" sz="4000" b="1" dirty="0" err="1"/>
              <a:t>Vaanam</a:t>
            </a:r>
            <a:r>
              <a:rPr lang="en-US" sz="4000" b="1" dirty="0"/>
              <a:t> </a:t>
            </a:r>
            <a:r>
              <a:rPr lang="en-US" sz="4000" b="1" dirty="0" err="1"/>
              <a:t>bhoomi-aakeyum</a:t>
            </a:r>
            <a:r>
              <a:rPr lang="en-US" sz="4000" b="1" dirty="0"/>
              <a:t> </a:t>
            </a:r>
            <a:r>
              <a:rPr lang="en-US" sz="4000" b="1" dirty="0" err="1"/>
              <a:t>yogynaam</a:t>
            </a:r>
            <a:r>
              <a:rPr lang="en-US" sz="4000" b="1" dirty="0"/>
              <a:t> </a:t>
            </a:r>
            <a:r>
              <a:rPr lang="en-US" sz="4000" b="1" dirty="0" err="1"/>
              <a:t>bhavaan</a:t>
            </a:r>
            <a:r>
              <a:rPr lang="en-US" sz="4000" b="1" dirty="0"/>
              <a:t>-</a:t>
            </a:r>
            <a:br>
              <a:rPr lang="en-US" sz="4000" b="1" dirty="0"/>
            </a:br>
            <a:br>
              <a:rPr lang="en-US" sz="4000" b="1" dirty="0"/>
            </a:br>
            <a:r>
              <a:rPr lang="en-US" sz="4000" b="1" dirty="0"/>
              <a:t>	</a:t>
            </a:r>
            <a:r>
              <a:rPr lang="en-US" sz="4000" b="1" dirty="0" err="1"/>
              <a:t>Manuvela</a:t>
            </a:r>
            <a:r>
              <a:rPr lang="en-US" sz="4000" b="1" dirty="0"/>
              <a:t> </a:t>
            </a:r>
            <a:r>
              <a:rPr lang="en-US" sz="4000" b="1" dirty="0" err="1"/>
              <a:t>vandanam</a:t>
            </a:r>
            <a:r>
              <a:rPr lang="en-US" sz="4000" b="1" dirty="0"/>
              <a:t>!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AF17E37-32F9-6036-1E93-3A3134FBB873}"/>
              </a:ext>
            </a:extLst>
          </p:cNvPr>
          <p:cNvSpPr txBox="1"/>
          <p:nvPr/>
        </p:nvSpPr>
        <p:spPr>
          <a:xfrm>
            <a:off x="464344" y="953185"/>
            <a:ext cx="11308556" cy="24961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ml-IN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ജ്ഞാനം ധനവും മാനവും സ്വീകരിക്കുവാന്‍</a:t>
            </a:r>
            <a:endParaRPr lang="en-US" sz="32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en-US" sz="3200" b="1" dirty="0">
                <a:effectLst/>
                <a:latin typeface="Nirmala UI" panose="020B0502040204020203" pitchFamily="34" charset="0"/>
                <a:ea typeface="Times New Roman" panose="02020603050405020304" pitchFamily="18" charset="0"/>
              </a:rPr>
              <a:t>	</a:t>
            </a:r>
            <a:r>
              <a:rPr lang="ml-IN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വാനം ഭൂമിയാകെയും യോഗ്യനാം ഭവാന്‍-</a:t>
            </a:r>
            <a:endParaRPr lang="en-US" sz="32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Nirmala UI" panose="020B0502040204020203" pitchFamily="34" charset="0"/>
            </a:endParaRPr>
          </a:p>
          <a:p>
            <a:pPr marL="0" marR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endParaRPr lang="en-US" sz="105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Nirmala UI" panose="020B0502040204020203" pitchFamily="34" charset="0"/>
            </a:endParaRPr>
          </a:p>
          <a:p>
            <a:pPr marL="0" marR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ml-IN" sz="3200" b="1" dirty="0">
                <a:effectLst/>
                <a:ea typeface="Times New Roman" panose="02020603050405020304" pitchFamily="18" charset="0"/>
                <a:cs typeface="Nirmala UI" panose="020B0502040204020203" pitchFamily="34" charset="0"/>
              </a:rPr>
              <a:t>മനുവേലാ വന്ദനം </a:t>
            </a:r>
            <a:endParaRPr lang="en-US" sz="4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3822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A43B01-547C-58E0-1A6F-CF9EDF8D8C0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02002" y="3429000"/>
            <a:ext cx="11537573" cy="3429000"/>
          </a:xfrm>
        </p:spPr>
        <p:txBody>
          <a:bodyPr anchor="ctr">
            <a:normAutofit/>
          </a:bodyPr>
          <a:lstStyle/>
          <a:p>
            <a:r>
              <a:rPr lang="fi-FI" sz="4000" b="1" dirty="0"/>
              <a:t>Sankadamere ettu nee en kadangale</a:t>
            </a:r>
            <a:br>
              <a:rPr lang="fi-FI" sz="4000" b="1" dirty="0"/>
            </a:br>
            <a:r>
              <a:rPr lang="fi-FI" sz="4000" b="1" dirty="0"/>
              <a:t>Van kurisheri veetti nee shankayenniye-</a:t>
            </a:r>
            <a:br>
              <a:rPr lang="fi-FI" sz="4000" b="1" dirty="0"/>
            </a:br>
            <a:br>
              <a:rPr lang="en-US" sz="4000" b="1" dirty="0"/>
            </a:br>
            <a:r>
              <a:rPr lang="en-US" sz="4000" b="1" dirty="0"/>
              <a:t>	</a:t>
            </a:r>
            <a:r>
              <a:rPr lang="en-US" sz="4000" b="1" dirty="0" err="1"/>
              <a:t>Manuvela</a:t>
            </a:r>
            <a:r>
              <a:rPr lang="en-US" sz="4000" b="1" dirty="0"/>
              <a:t> </a:t>
            </a:r>
            <a:r>
              <a:rPr lang="en-US" sz="4000" b="1" dirty="0" err="1"/>
              <a:t>vandanam</a:t>
            </a:r>
            <a:r>
              <a:rPr lang="en-US" sz="4000" b="1" dirty="0"/>
              <a:t>!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0654557-32C5-FEE6-EA26-A59E3AFD3EE7}"/>
              </a:ext>
            </a:extLst>
          </p:cNvPr>
          <p:cNvSpPr txBox="1"/>
          <p:nvPr/>
        </p:nvSpPr>
        <p:spPr>
          <a:xfrm>
            <a:off x="302002" y="657910"/>
            <a:ext cx="11470898" cy="26346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ml-IN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സങ്കടമേറെ ഏറ്റു നീ എന്‍ കടങ്ങളെ</a:t>
            </a:r>
            <a:endParaRPr lang="en-US" sz="32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en-US" sz="3200" b="1" dirty="0">
                <a:effectLst/>
                <a:latin typeface="Nirmala UI" panose="020B0502040204020203" pitchFamily="34" charset="0"/>
                <a:ea typeface="Times New Roman" panose="02020603050405020304" pitchFamily="18" charset="0"/>
              </a:rPr>
              <a:t>	</a:t>
            </a:r>
            <a:r>
              <a:rPr lang="ml-IN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വന്‍ കുരിശേറി വീട്ടി നീ ശങ്കയെന്നിയെ-</a:t>
            </a:r>
            <a:endParaRPr lang="en-US" sz="32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Nirmala UI" panose="020B0502040204020203" pitchFamily="34" charset="0"/>
            </a:endParaRPr>
          </a:p>
          <a:p>
            <a:pPr marL="0" marR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endParaRPr lang="en-US" sz="1400" b="1" dirty="0">
              <a:latin typeface="Times New Roman" panose="02020603050405020304" pitchFamily="18" charset="0"/>
              <a:ea typeface="Times New Roman" panose="02020603050405020304" pitchFamily="18" charset="0"/>
              <a:cs typeface="Nirmala UI" panose="020B0502040204020203" pitchFamily="34" charset="0"/>
            </a:endParaRPr>
          </a:p>
          <a:p>
            <a:pPr marL="0" marR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ml-IN" sz="3200" b="1" dirty="0">
                <a:effectLst/>
                <a:ea typeface="Times New Roman" panose="02020603050405020304" pitchFamily="18" charset="0"/>
                <a:cs typeface="Nirmala UI" panose="020B0502040204020203" pitchFamily="34" charset="0"/>
              </a:rPr>
              <a:t>മനുവേലാ വന്ദനം </a:t>
            </a:r>
            <a:endParaRPr lang="en-US" sz="4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0107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A43B01-547C-58E0-1A6F-CF9EDF8D8C0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3429000"/>
            <a:ext cx="12192000" cy="3429000"/>
          </a:xfrm>
        </p:spPr>
        <p:txBody>
          <a:bodyPr anchor="ctr">
            <a:normAutofit/>
          </a:bodyPr>
          <a:lstStyle/>
          <a:p>
            <a:r>
              <a:rPr lang="en-US" sz="4000" b="1" dirty="0" err="1"/>
              <a:t>Nindithanaay</a:t>
            </a:r>
            <a:r>
              <a:rPr lang="en-US" sz="4000" b="1" dirty="0"/>
              <a:t> </a:t>
            </a:r>
            <a:r>
              <a:rPr lang="en-US" sz="4000" b="1" dirty="0" err="1"/>
              <a:t>nissaaranaay</a:t>
            </a:r>
            <a:r>
              <a:rPr lang="en-US" sz="4000" b="1" dirty="0"/>
              <a:t> </a:t>
            </a:r>
            <a:r>
              <a:rPr lang="en-US" sz="4000" b="1" dirty="0" err="1"/>
              <a:t>nissahaayanaay</a:t>
            </a:r>
            <a:br>
              <a:rPr lang="en-US" sz="4000" b="1" dirty="0"/>
            </a:br>
            <a:r>
              <a:rPr lang="en-US" sz="4000" b="1" dirty="0" err="1"/>
              <a:t>Vandithanaam</a:t>
            </a:r>
            <a:r>
              <a:rPr lang="en-US" sz="4000" b="1" dirty="0"/>
              <a:t> nee </a:t>
            </a:r>
            <a:r>
              <a:rPr lang="en-US" sz="4000" b="1" dirty="0" err="1"/>
              <a:t>ninnathinn</a:t>
            </a:r>
            <a:r>
              <a:rPr lang="en-US" sz="4000" b="1" dirty="0"/>
              <a:t> </a:t>
            </a:r>
            <a:r>
              <a:rPr lang="en-US" sz="4000" b="1" dirty="0" err="1"/>
              <a:t>orthu</a:t>
            </a:r>
            <a:r>
              <a:rPr lang="en-US" sz="4000" b="1" dirty="0"/>
              <a:t> </a:t>
            </a:r>
            <a:r>
              <a:rPr lang="en-US" sz="4000" b="1" dirty="0" err="1"/>
              <a:t>nandiyaay</a:t>
            </a:r>
            <a:br>
              <a:rPr lang="en-US" sz="4000" b="1" dirty="0"/>
            </a:br>
            <a:br>
              <a:rPr lang="en-US" sz="4000" b="1" dirty="0"/>
            </a:br>
            <a:r>
              <a:rPr lang="en-US" sz="4000" b="1" dirty="0"/>
              <a:t>	</a:t>
            </a:r>
            <a:r>
              <a:rPr lang="en-US" sz="4000" b="1" dirty="0" err="1"/>
              <a:t>Manuvela</a:t>
            </a:r>
            <a:r>
              <a:rPr lang="en-US" sz="4000" b="1" dirty="0"/>
              <a:t> </a:t>
            </a:r>
            <a:r>
              <a:rPr lang="en-US" sz="4000" b="1" dirty="0" err="1"/>
              <a:t>vandanam</a:t>
            </a:r>
            <a:r>
              <a:rPr lang="en-US" sz="4000" b="1" dirty="0"/>
              <a:t>!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C478C5D-F513-FB96-B18D-9570F8F9683D}"/>
              </a:ext>
            </a:extLst>
          </p:cNvPr>
          <p:cNvSpPr txBox="1"/>
          <p:nvPr/>
        </p:nvSpPr>
        <p:spPr>
          <a:xfrm>
            <a:off x="257175" y="661639"/>
            <a:ext cx="11677649" cy="26346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ml-IN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നിന്ദിതനായ് നിസ്സാരനായ് നിസ്സഹായനായ്</a:t>
            </a:r>
            <a:endParaRPr lang="en-US" sz="32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en-US" sz="3200" b="1" dirty="0">
                <a:effectLst/>
                <a:latin typeface="Nirmala UI" panose="020B0502040204020203" pitchFamily="34" charset="0"/>
                <a:ea typeface="Times New Roman" panose="02020603050405020304" pitchFamily="18" charset="0"/>
              </a:rPr>
              <a:t>	</a:t>
            </a:r>
            <a:r>
              <a:rPr lang="ml-IN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വന്ദിതനാം നീ നിന്നതിന്നോര്‍ത്തു നന്ദിയായ്-</a:t>
            </a:r>
            <a:endParaRPr lang="en-US" sz="32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Nirmala UI" panose="020B0502040204020203" pitchFamily="34" charset="0"/>
            </a:endParaRPr>
          </a:p>
          <a:p>
            <a:pPr marL="0" marR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endParaRPr lang="en-US" sz="1600" b="1" dirty="0">
              <a:latin typeface="Times New Roman" panose="02020603050405020304" pitchFamily="18" charset="0"/>
              <a:ea typeface="Times New Roman" panose="02020603050405020304" pitchFamily="18" charset="0"/>
              <a:cs typeface="Nirmala UI" panose="020B0502040204020203" pitchFamily="34" charset="0"/>
            </a:endParaRPr>
          </a:p>
          <a:p>
            <a:pPr marL="0" marR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ml-IN" sz="3200" b="1" dirty="0">
                <a:effectLst/>
                <a:ea typeface="Times New Roman" panose="02020603050405020304" pitchFamily="18" charset="0"/>
                <a:cs typeface="Nirmala UI" panose="020B0502040204020203" pitchFamily="34" charset="0"/>
              </a:rPr>
              <a:t>മനുവേലാ വന്ദനം </a:t>
            </a:r>
            <a:endParaRPr lang="en-US" sz="32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7752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A43B01-547C-58E0-1A6F-CF9EDF8D8C0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3429000"/>
            <a:ext cx="12192000" cy="3429000"/>
          </a:xfrm>
        </p:spPr>
        <p:txBody>
          <a:bodyPr anchor="ctr"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4000" b="1" dirty="0" err="1"/>
              <a:t>Thazhcheyil</a:t>
            </a:r>
            <a:r>
              <a:rPr lang="en-US" sz="4000" b="1" dirty="0"/>
              <a:t> </a:t>
            </a:r>
            <a:r>
              <a:rPr lang="en-US" sz="4000" b="1" dirty="0" err="1"/>
              <a:t>enne</a:t>
            </a:r>
            <a:r>
              <a:rPr lang="en-US" sz="4000" b="1" dirty="0"/>
              <a:t> </a:t>
            </a:r>
            <a:r>
              <a:rPr lang="en-US" sz="4000" b="1" dirty="0" err="1"/>
              <a:t>orthaadaal</a:t>
            </a:r>
            <a:r>
              <a:rPr lang="en-US" sz="4000" b="1" dirty="0"/>
              <a:t> </a:t>
            </a:r>
            <a:r>
              <a:rPr lang="en-US" sz="4000" b="1" dirty="0" err="1"/>
              <a:t>krushil-oolavum</a:t>
            </a:r>
            <a:br>
              <a:rPr lang="en-US" sz="4000" b="1" dirty="0"/>
            </a:br>
            <a:r>
              <a:rPr lang="en-US" sz="4000" b="1" dirty="0" err="1"/>
              <a:t>Thazhthukeyaay</a:t>
            </a:r>
            <a:r>
              <a:rPr lang="en-US" sz="4000" b="1" dirty="0"/>
              <a:t> nee </a:t>
            </a:r>
            <a:r>
              <a:rPr lang="en-US" sz="4000" b="1" dirty="0" err="1"/>
              <a:t>ninneyen</a:t>
            </a:r>
            <a:r>
              <a:rPr lang="en-US" sz="4000" b="1" dirty="0"/>
              <a:t> </a:t>
            </a:r>
            <a:r>
              <a:rPr lang="en-US" sz="4000" b="1" dirty="0" err="1"/>
              <a:t>orthu</a:t>
            </a:r>
            <a:r>
              <a:rPr lang="en-US" sz="4000" b="1" dirty="0"/>
              <a:t> </a:t>
            </a:r>
            <a:r>
              <a:rPr lang="en-US" sz="4000" b="1" dirty="0" err="1"/>
              <a:t>nanniyaay</a:t>
            </a:r>
            <a:br>
              <a:rPr lang="en-US" sz="4000" b="1" dirty="0"/>
            </a:br>
            <a:r>
              <a:rPr lang="en-US" sz="1050" b="1" dirty="0"/>
              <a:t>     </a:t>
            </a:r>
            <a:br>
              <a:rPr lang="en-US" sz="4000" b="1" dirty="0"/>
            </a:br>
            <a:r>
              <a:rPr lang="en-US" sz="4000" b="1" dirty="0"/>
              <a:t>	</a:t>
            </a:r>
            <a:r>
              <a:rPr lang="en-US" sz="4000" b="1" dirty="0" err="1"/>
              <a:t>Manuvela</a:t>
            </a:r>
            <a:r>
              <a:rPr lang="en-US" sz="4000" b="1" dirty="0"/>
              <a:t> </a:t>
            </a:r>
            <a:r>
              <a:rPr lang="en-US" sz="4000" b="1" dirty="0" err="1"/>
              <a:t>vandanam</a:t>
            </a:r>
            <a:r>
              <a:rPr lang="en-US" sz="4000" b="1" dirty="0"/>
              <a:t>!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3F7C079-096E-5F70-02CF-5BD66FFC36B2}"/>
              </a:ext>
            </a:extLst>
          </p:cNvPr>
          <p:cNvSpPr txBox="1"/>
          <p:nvPr/>
        </p:nvSpPr>
        <p:spPr>
          <a:xfrm>
            <a:off x="80962" y="438447"/>
            <a:ext cx="12030075" cy="324441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ml-IN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താഴ്ചയിലെന്നെയോര്‍ത്തതാല്‍ ക്രൂശിലോളവും</a:t>
            </a:r>
            <a:endParaRPr lang="en-US" sz="32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en-US" sz="3200" b="1" dirty="0">
                <a:effectLst/>
                <a:latin typeface="Nirmala UI" panose="020B0502040204020203" pitchFamily="34" charset="0"/>
                <a:ea typeface="Times New Roman" panose="02020603050405020304" pitchFamily="18" charset="0"/>
              </a:rPr>
              <a:t>	</a:t>
            </a:r>
            <a:r>
              <a:rPr lang="ml-IN" sz="3200" b="1" dirty="0">
                <a:effectLst/>
                <a:ea typeface="Times New Roman" panose="02020603050405020304" pitchFamily="18" charset="0"/>
                <a:cs typeface="Nirmala UI" panose="020B0502040204020203" pitchFamily="34" charset="0"/>
              </a:rPr>
              <a:t>താഴ്ത്തുകയായ് നീ നിന്നെയെന്നോര്‍ത്തു നന്ദിയായ്</a:t>
            </a:r>
            <a:endParaRPr lang="en-US" sz="3200" b="1" dirty="0">
              <a:effectLst/>
              <a:ea typeface="Times New Roman" panose="02020603050405020304" pitchFamily="18" charset="0"/>
              <a:cs typeface="Nirmala UI" panose="020B0502040204020203" pitchFamily="34" charset="0"/>
            </a:endParaRPr>
          </a:p>
          <a:p>
            <a:pPr algn="ctr">
              <a:lnSpc>
                <a:spcPct val="150000"/>
              </a:lnSpc>
            </a:pPr>
            <a:endParaRPr lang="en-US" sz="1000" b="1" dirty="0">
              <a:cs typeface="Nirmala UI" panose="020B0502040204020203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ml-IN" sz="3200" b="1" dirty="0">
                <a:effectLst/>
                <a:ea typeface="Times New Roman" panose="02020603050405020304" pitchFamily="18" charset="0"/>
                <a:cs typeface="Nirmala UI" panose="020B0502040204020203" pitchFamily="34" charset="0"/>
              </a:rPr>
              <a:t>മനുവേലാ വന്ദനം 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9691488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A43B01-547C-58E0-1A6F-CF9EDF8D8C0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-1" y="3324225"/>
            <a:ext cx="12192000" cy="3429000"/>
          </a:xfrm>
        </p:spPr>
        <p:txBody>
          <a:bodyPr anchor="ctr">
            <a:normAutofit/>
          </a:bodyPr>
          <a:lstStyle/>
          <a:p>
            <a:r>
              <a:rPr lang="en-US" sz="4000" b="1" dirty="0" err="1"/>
              <a:t>Kuppayil</a:t>
            </a:r>
            <a:r>
              <a:rPr lang="en-US" sz="4000" b="1" dirty="0"/>
              <a:t> </a:t>
            </a:r>
            <a:r>
              <a:rPr lang="en-US" sz="4000" b="1" dirty="0" err="1"/>
              <a:t>ninnuyirthi</a:t>
            </a:r>
            <a:r>
              <a:rPr lang="en-US" sz="4000" b="1" dirty="0"/>
              <a:t> nee </a:t>
            </a:r>
            <a:r>
              <a:rPr lang="en-US" sz="4000" b="1" dirty="0" err="1"/>
              <a:t>shreshtaraam</a:t>
            </a:r>
            <a:r>
              <a:rPr lang="en-US" sz="4000" b="1" dirty="0"/>
              <a:t> </a:t>
            </a:r>
            <a:r>
              <a:rPr lang="en-US" sz="4000" b="1" dirty="0" err="1"/>
              <a:t>narar</a:t>
            </a:r>
            <a:br>
              <a:rPr lang="en-US" sz="4000" b="1" dirty="0"/>
            </a:br>
            <a:r>
              <a:rPr lang="en-US" sz="4000" b="1" dirty="0" err="1"/>
              <a:t>Koppamiruthi</a:t>
            </a:r>
            <a:r>
              <a:rPr lang="en-US" sz="4000" b="1" dirty="0"/>
              <a:t> </a:t>
            </a:r>
            <a:r>
              <a:rPr lang="en-US" sz="4000" b="1" dirty="0" err="1"/>
              <a:t>enneyenth</a:t>
            </a:r>
            <a:r>
              <a:rPr lang="en-US" sz="4000" b="1" dirty="0"/>
              <a:t> </a:t>
            </a:r>
            <a:r>
              <a:rPr lang="en-US" sz="4000" b="1" dirty="0" err="1"/>
              <a:t>althbhutham</a:t>
            </a:r>
            <a:r>
              <a:rPr lang="en-US" sz="4000" b="1" dirty="0"/>
              <a:t> para!</a:t>
            </a:r>
            <a:br>
              <a:rPr lang="en-US" sz="4000" b="1" dirty="0"/>
            </a:br>
            <a:r>
              <a:rPr lang="en-US" sz="2800" b="1" dirty="0"/>
              <a:t>  </a:t>
            </a:r>
            <a:br>
              <a:rPr lang="en-US" sz="4000" b="1" dirty="0"/>
            </a:br>
            <a:r>
              <a:rPr lang="en-US" sz="4000" b="1" dirty="0"/>
              <a:t>	</a:t>
            </a:r>
            <a:r>
              <a:rPr lang="en-US" sz="4000" b="1" dirty="0" err="1"/>
              <a:t>Manuvela</a:t>
            </a:r>
            <a:r>
              <a:rPr lang="en-US" sz="4000" b="1" dirty="0"/>
              <a:t> </a:t>
            </a:r>
            <a:r>
              <a:rPr lang="en-US" sz="4000" b="1" dirty="0" err="1"/>
              <a:t>vandanam</a:t>
            </a:r>
            <a:r>
              <a:rPr lang="en-US" sz="4000" b="1" dirty="0"/>
              <a:t>!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A99AAEF-C781-481B-9FF2-10CF6CA9B242}"/>
              </a:ext>
            </a:extLst>
          </p:cNvPr>
          <p:cNvSpPr txBox="1"/>
          <p:nvPr/>
        </p:nvSpPr>
        <p:spPr>
          <a:xfrm>
            <a:off x="271462" y="543609"/>
            <a:ext cx="11649075" cy="24961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ml-IN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കുപ്പയില്‍ നിന്നുയര്‍ത്തി നീ ശ്രേഷ്ഠരാം നരര്‍</a:t>
            </a:r>
            <a:endParaRPr lang="en-US" sz="32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en-US" sz="3200" b="1" dirty="0">
                <a:effectLst/>
                <a:latin typeface="Nirmala UI" panose="020B0502040204020203" pitchFamily="34" charset="0"/>
                <a:ea typeface="Times New Roman" panose="02020603050405020304" pitchFamily="18" charset="0"/>
              </a:rPr>
              <a:t>	</a:t>
            </a:r>
            <a:r>
              <a:rPr lang="ml-IN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ക്കൊപ്പമിരുത്തിയെന്നെയെന്തത്ഭുതം പരാ!</a:t>
            </a:r>
            <a:endParaRPr lang="en-US" sz="32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Nirmala UI" panose="020B0502040204020203" pitchFamily="34" charset="0"/>
            </a:endParaRPr>
          </a:p>
          <a:p>
            <a:pPr marL="0" marR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endParaRPr lang="en-US" sz="1100" b="1" dirty="0">
              <a:latin typeface="Times New Roman" panose="02020603050405020304" pitchFamily="18" charset="0"/>
              <a:ea typeface="Times New Roman" panose="02020603050405020304" pitchFamily="18" charset="0"/>
              <a:cs typeface="Nirmala UI" panose="020B0502040204020203" pitchFamily="34" charset="0"/>
            </a:endParaRPr>
          </a:p>
          <a:p>
            <a:pPr marL="0" marR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ml-IN" sz="3200" b="1" dirty="0">
                <a:effectLst/>
                <a:ea typeface="Times New Roman" panose="02020603050405020304" pitchFamily="18" charset="0"/>
                <a:cs typeface="Nirmala UI" panose="020B0502040204020203" pitchFamily="34" charset="0"/>
              </a:rPr>
              <a:t>മനുവേലാ വന്ദനം </a:t>
            </a:r>
            <a:endParaRPr lang="en-US" sz="32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9617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A43B01-547C-58E0-1A6F-CF9EDF8D8C0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3429000"/>
            <a:ext cx="12192000" cy="3429000"/>
          </a:xfrm>
        </p:spPr>
        <p:txBody>
          <a:bodyPr anchor="ctr">
            <a:normAutofit/>
          </a:bodyPr>
          <a:lstStyle/>
          <a:p>
            <a:r>
              <a:rPr lang="en-US" sz="4000" b="1" dirty="0" err="1"/>
              <a:t>Ee</a:t>
            </a:r>
            <a:r>
              <a:rPr lang="en-US" sz="4000" b="1" dirty="0"/>
              <a:t> </a:t>
            </a:r>
            <a:r>
              <a:rPr lang="en-US" sz="4000" b="1" dirty="0" err="1"/>
              <a:t>upakaaram</a:t>
            </a:r>
            <a:r>
              <a:rPr lang="en-US" sz="4000" b="1" dirty="0"/>
              <a:t> </a:t>
            </a:r>
            <a:r>
              <a:rPr lang="en-US" sz="4000" b="1" dirty="0" err="1"/>
              <a:t>cheyyuvaan</a:t>
            </a:r>
            <a:r>
              <a:rPr lang="en-US" sz="4000" b="1" dirty="0"/>
              <a:t> </a:t>
            </a:r>
            <a:r>
              <a:rPr lang="en-US" sz="4000" b="1" dirty="0" err="1"/>
              <a:t>yogyanalla</a:t>
            </a:r>
            <a:r>
              <a:rPr lang="en-US" sz="4000" b="1" dirty="0"/>
              <a:t> </a:t>
            </a:r>
            <a:r>
              <a:rPr lang="en-US" sz="4000" b="1" dirty="0" err="1"/>
              <a:t>njaan</a:t>
            </a:r>
            <a:br>
              <a:rPr lang="en-US" sz="4000" b="1" dirty="0"/>
            </a:br>
            <a:r>
              <a:rPr lang="en-US" sz="4000" b="1" dirty="0"/>
              <a:t>Nee </a:t>
            </a:r>
            <a:r>
              <a:rPr lang="en-US" sz="4000" b="1" dirty="0" err="1"/>
              <a:t>krupa</a:t>
            </a:r>
            <a:r>
              <a:rPr lang="en-US" sz="4000" b="1" dirty="0"/>
              <a:t> </a:t>
            </a:r>
            <a:r>
              <a:rPr lang="en-US" sz="4000" b="1" dirty="0" err="1"/>
              <a:t>kaatti</a:t>
            </a:r>
            <a:r>
              <a:rPr lang="en-US" sz="4000" b="1" dirty="0"/>
              <a:t> </a:t>
            </a:r>
            <a:r>
              <a:rPr lang="en-US" sz="4000" b="1" dirty="0" err="1"/>
              <a:t>naayakaa</a:t>
            </a:r>
            <a:r>
              <a:rPr lang="en-US" sz="4000" b="1" dirty="0"/>
              <a:t> - </a:t>
            </a:r>
            <a:r>
              <a:rPr lang="en-US" sz="4000" b="1" dirty="0" err="1"/>
              <a:t>jeevadaayakaa</a:t>
            </a:r>
            <a:r>
              <a:rPr lang="en-US" sz="4000" b="1" dirty="0"/>
              <a:t>!</a:t>
            </a:r>
            <a:br>
              <a:rPr lang="en-US" sz="4000" b="1" dirty="0"/>
            </a:br>
            <a:br>
              <a:rPr lang="en-US" sz="4000" b="1" dirty="0"/>
            </a:br>
            <a:r>
              <a:rPr lang="en-US" sz="4000" b="1" dirty="0"/>
              <a:t>	</a:t>
            </a:r>
            <a:r>
              <a:rPr lang="en-US" sz="4000" b="1" dirty="0" err="1"/>
              <a:t>Manuvela</a:t>
            </a:r>
            <a:r>
              <a:rPr lang="en-US" sz="4000" b="1" dirty="0"/>
              <a:t> </a:t>
            </a:r>
            <a:r>
              <a:rPr lang="en-US" sz="4000" b="1" dirty="0" err="1"/>
              <a:t>vandanam</a:t>
            </a:r>
            <a:r>
              <a:rPr lang="en-US" sz="4000" b="1" dirty="0"/>
              <a:t>!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EA79E39-379B-DC19-95C4-3EB8354163DB}"/>
              </a:ext>
            </a:extLst>
          </p:cNvPr>
          <p:cNvSpPr txBox="1"/>
          <p:nvPr/>
        </p:nvSpPr>
        <p:spPr>
          <a:xfrm>
            <a:off x="247650" y="362635"/>
            <a:ext cx="11696700" cy="29674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ml-IN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ഈയുപകാരം ചെയ്യുവാന്‍ യോഗ്യനല്ല ഞാന്‍</a:t>
            </a:r>
            <a:endParaRPr lang="en-US" sz="32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en-US" sz="3200" b="1" dirty="0">
                <a:effectLst/>
                <a:latin typeface="Nirmala UI" panose="020B0502040204020203" pitchFamily="34" charset="0"/>
                <a:ea typeface="Times New Roman" panose="02020603050405020304" pitchFamily="18" charset="0"/>
              </a:rPr>
              <a:t>	</a:t>
            </a:r>
            <a:r>
              <a:rPr lang="ml-IN" sz="3200" b="1" dirty="0">
                <a:effectLst/>
                <a:ea typeface="Times New Roman" panose="02020603050405020304" pitchFamily="18" charset="0"/>
                <a:cs typeface="Nirmala UI" panose="020B0502040204020203" pitchFamily="34" charset="0"/>
              </a:rPr>
              <a:t>നീ കൃപകാട്ടി നായകാ ജീവദായകാ</a:t>
            </a:r>
            <a:endParaRPr lang="en-US" sz="3200" b="1" dirty="0">
              <a:effectLst/>
              <a:ea typeface="Times New Roman" panose="02020603050405020304" pitchFamily="18" charset="0"/>
              <a:cs typeface="Nirmala UI" panose="020B0502040204020203" pitchFamily="34" charset="0"/>
            </a:endParaRPr>
          </a:p>
          <a:p>
            <a:pPr algn="ctr">
              <a:lnSpc>
                <a:spcPct val="150000"/>
              </a:lnSpc>
            </a:pPr>
            <a:endParaRPr lang="en-US" sz="3200" b="1" dirty="0">
              <a:cs typeface="Nirmala UI" panose="020B0502040204020203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ml-IN" sz="3200" b="1" dirty="0">
                <a:effectLst/>
                <a:ea typeface="Times New Roman" panose="02020603050405020304" pitchFamily="18" charset="0"/>
                <a:cs typeface="Nirmala UI" panose="020B0502040204020203" pitchFamily="34" charset="0"/>
              </a:rPr>
              <a:t>മനുവേലാ വന്ദനം 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34051783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A43B01-547C-58E0-1A6F-CF9EDF8D8C0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3181350"/>
            <a:ext cx="12192000" cy="3429000"/>
          </a:xfrm>
        </p:spPr>
        <p:txBody>
          <a:bodyPr anchor="ctr"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4000" b="1" dirty="0" err="1"/>
              <a:t>Ninnude</a:t>
            </a:r>
            <a:r>
              <a:rPr lang="en-US" sz="4000" b="1" dirty="0"/>
              <a:t> </a:t>
            </a:r>
            <a:r>
              <a:rPr lang="en-US" sz="4000" b="1" dirty="0" err="1"/>
              <a:t>paadam</a:t>
            </a:r>
            <a:r>
              <a:rPr lang="en-US" sz="4000" b="1" dirty="0"/>
              <a:t> </a:t>
            </a:r>
            <a:r>
              <a:rPr lang="en-US" sz="4000" b="1" dirty="0" err="1"/>
              <a:t>thannil</a:t>
            </a:r>
            <a:r>
              <a:rPr lang="en-US" sz="4000" b="1" dirty="0"/>
              <a:t> </a:t>
            </a:r>
            <a:r>
              <a:rPr lang="en-US" sz="4000" b="1" dirty="0" err="1"/>
              <a:t>njaan</a:t>
            </a:r>
            <a:r>
              <a:rPr lang="en-US" sz="4000" b="1" dirty="0"/>
              <a:t> </a:t>
            </a:r>
            <a:r>
              <a:rPr lang="en-US" sz="4000" b="1" dirty="0" err="1"/>
              <a:t>veenu</a:t>
            </a:r>
            <a:r>
              <a:rPr lang="en-US" sz="4000" b="1" dirty="0"/>
              <a:t> </a:t>
            </a:r>
            <a:r>
              <a:rPr lang="en-US" sz="4000" b="1" dirty="0" err="1"/>
              <a:t>vandanam</a:t>
            </a:r>
            <a:br>
              <a:rPr lang="en-US" sz="4000" b="1" dirty="0"/>
            </a:br>
            <a:r>
              <a:rPr lang="en-US" sz="4000" b="1" dirty="0" err="1"/>
              <a:t>Cheythidumallaathenthu</a:t>
            </a:r>
            <a:r>
              <a:rPr lang="en-US" sz="4000" b="1" dirty="0"/>
              <a:t> </a:t>
            </a:r>
            <a:r>
              <a:rPr lang="en-US" sz="4000" b="1" dirty="0" err="1"/>
              <a:t>njaan</a:t>
            </a:r>
            <a:r>
              <a:rPr lang="en-US" sz="4000" b="1" dirty="0"/>
              <a:t> </a:t>
            </a:r>
            <a:r>
              <a:rPr lang="en-US" sz="4000" b="1" dirty="0" err="1"/>
              <a:t>thannidunnu</a:t>
            </a:r>
            <a:r>
              <a:rPr lang="en-US" sz="4000" b="1" dirty="0"/>
              <a:t> </a:t>
            </a:r>
            <a:r>
              <a:rPr lang="en-US" sz="4000" b="1" dirty="0" err="1"/>
              <a:t>haa</a:t>
            </a:r>
            <a:r>
              <a:rPr lang="en-US" sz="4000" b="1" dirty="0"/>
              <a:t>!-</a:t>
            </a:r>
            <a:br>
              <a:rPr lang="en-US" sz="4000" b="1" dirty="0"/>
            </a:br>
            <a:r>
              <a:rPr lang="en-US" sz="1200" b="1" dirty="0"/>
              <a:t>    </a:t>
            </a:r>
            <a:br>
              <a:rPr lang="en-US" sz="4000" b="1" dirty="0"/>
            </a:br>
            <a:r>
              <a:rPr lang="en-US" sz="4000" b="1" dirty="0"/>
              <a:t>	</a:t>
            </a:r>
            <a:r>
              <a:rPr lang="en-US" sz="4000" b="1" dirty="0" err="1"/>
              <a:t>Manuvela</a:t>
            </a:r>
            <a:r>
              <a:rPr lang="en-US" sz="4000" b="1" dirty="0"/>
              <a:t> </a:t>
            </a:r>
            <a:r>
              <a:rPr lang="en-US" sz="4000" b="1" dirty="0" err="1"/>
              <a:t>vandanam</a:t>
            </a:r>
            <a:r>
              <a:rPr lang="en-US" sz="4000" b="1" dirty="0"/>
              <a:t>!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612350E-A3D5-E577-B3FF-1B771E4DE165}"/>
              </a:ext>
            </a:extLst>
          </p:cNvPr>
          <p:cNvSpPr txBox="1"/>
          <p:nvPr/>
        </p:nvSpPr>
        <p:spPr>
          <a:xfrm>
            <a:off x="176213" y="614660"/>
            <a:ext cx="11839574" cy="209288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ml-IN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നിന്നുടെ പാദം തന്നില്‍ ഞാന്‍ വീണു വന്ദനം</a:t>
            </a:r>
            <a:endParaRPr lang="en-US" sz="32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en-US" sz="3200" b="1" dirty="0">
                <a:effectLst/>
                <a:latin typeface="Nirmala UI" panose="020B0502040204020203" pitchFamily="34" charset="0"/>
                <a:ea typeface="Times New Roman" panose="02020603050405020304" pitchFamily="18" charset="0"/>
              </a:rPr>
              <a:t>	</a:t>
            </a:r>
            <a:r>
              <a:rPr lang="ml-IN" sz="3200" b="1" dirty="0">
                <a:effectLst/>
                <a:ea typeface="Times New Roman" panose="02020603050405020304" pitchFamily="18" charset="0"/>
                <a:cs typeface="Nirmala UI" panose="020B0502040204020203" pitchFamily="34" charset="0"/>
              </a:rPr>
              <a:t>ചെയ്തിടുമല്ലാതെന്തു ഞാന്‍ തന്നിടുന്നു ഹാ!</a:t>
            </a:r>
            <a:endParaRPr lang="en-US" sz="3200" b="1" dirty="0">
              <a:effectLst/>
              <a:ea typeface="Times New Roman" panose="02020603050405020304" pitchFamily="18" charset="0"/>
              <a:cs typeface="Nirmala UI" panose="020B0502040204020203" pitchFamily="34" charset="0"/>
            </a:endParaRPr>
          </a:p>
          <a:p>
            <a:pPr algn="ctr"/>
            <a:endParaRPr lang="en-US" b="1" dirty="0">
              <a:cs typeface="Nirmala UI" panose="020B0502040204020203" pitchFamily="34" charset="0"/>
            </a:endParaRPr>
          </a:p>
          <a:p>
            <a:pPr algn="ctr"/>
            <a:r>
              <a:rPr lang="ml-IN" sz="3200" b="1" dirty="0">
                <a:effectLst/>
                <a:ea typeface="Times New Roman" panose="02020603050405020304" pitchFamily="18" charset="0"/>
                <a:cs typeface="Nirmala UI" panose="020B0502040204020203" pitchFamily="34" charset="0"/>
              </a:rPr>
              <a:t>മനുവേലാ വന്ദനം 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38003699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1B069716C0EE04E9B9BFE5CF304AAA3" ma:contentTypeVersion="2" ma:contentTypeDescription="Create a new document." ma:contentTypeScope="" ma:versionID="50c7f20b21558992eec3bee185249a69">
  <xsd:schema xmlns:xsd="http://www.w3.org/2001/XMLSchema" xmlns:xs="http://www.w3.org/2001/XMLSchema" xmlns:p="http://schemas.microsoft.com/office/2006/metadata/properties" xmlns:ns2="d7027104-440d-4d20-a578-e1d0db2aa117" targetNamespace="http://schemas.microsoft.com/office/2006/metadata/properties" ma:root="true" ma:fieldsID="365e03eed7084236436414f3cd00bf76" ns2:_="">
    <xsd:import namespace="d7027104-440d-4d20-a578-e1d0db2aa11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7027104-440d-4d20-a578-e1d0db2aa11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8F08BA9E-6B35-494A-9B88-C8845B62008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7027104-440d-4d20-a578-e1d0db2aa11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179E11FB-DEAF-4E61-8956-E795AB9AEC65}">
  <ds:schemaRefs>
    <ds:schemaRef ds:uri="http://schemas.openxmlformats.org/package/2006/metadata/core-properties"/>
    <ds:schemaRef ds:uri="http://purl.org/dc/elements/1.1/"/>
    <ds:schemaRef ds:uri="http://purl.org/dc/dcmitype/"/>
    <ds:schemaRef ds:uri="http://purl.org/dc/terms/"/>
    <ds:schemaRef ds:uri="http://schemas.microsoft.com/office/2006/metadata/properties"/>
    <ds:schemaRef ds:uri="d7027104-440d-4d20-a578-e1d0db2aa117"/>
    <ds:schemaRef ds:uri="http://www.w3.org/XML/1998/namespace"/>
    <ds:schemaRef ds:uri="http://schemas.microsoft.com/office/infopath/2007/PartnerControls"/>
    <ds:schemaRef ds:uri="http://schemas.microsoft.com/office/2006/documentManagement/types"/>
  </ds:schemaRefs>
</ds:datastoreItem>
</file>

<file path=customXml/itemProps3.xml><?xml version="1.0" encoding="utf-8"?>
<ds:datastoreItem xmlns:ds="http://schemas.openxmlformats.org/officeDocument/2006/customXml" ds:itemID="{9A973DCA-3E7B-4C19-B735-DF6962295D8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40</TotalTime>
  <Words>216</Words>
  <Application>Microsoft Office PowerPoint</Application>
  <PresentationFormat>Widescreen</PresentationFormat>
  <Paragraphs>38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Calibri</vt:lpstr>
      <vt:lpstr>Calibri Light</vt:lpstr>
      <vt:lpstr>Nirmala UI</vt:lpstr>
      <vt:lpstr>Times New Roman</vt:lpstr>
      <vt:lpstr>Office Theme</vt:lpstr>
      <vt:lpstr>Manuvela vandanam! mannilekanaay Manujaathikkaayi vannathaa munnathaadhipaa!</vt:lpstr>
      <vt:lpstr>Jnjaanam dhanavum maanavum sweekarikkuvaan Vaanam bhoomi-aakeyum yogynaam bhavaan-   Manuvela vandanam! </vt:lpstr>
      <vt:lpstr>Sankadamere ettu nee en kadangale Van kurisheri veetti nee shankayenniye-   Manuvela vandanam! </vt:lpstr>
      <vt:lpstr>Nindithanaay nissaaranaay nissahaayanaay Vandithanaam nee ninnathinn orthu nandiyaay   Manuvela vandanam! </vt:lpstr>
      <vt:lpstr>Thazhcheyil enne orthaadaal krushil-oolavum Thazhthukeyaay nee ninneyen orthu nanniyaay        Manuvela vandanam! </vt:lpstr>
      <vt:lpstr>Kuppayil ninnuyirthi nee shreshtaraam narar Koppamiruthi enneyenth althbhutham para!     Manuvela vandanam! </vt:lpstr>
      <vt:lpstr>Ee upakaaram cheyyuvaan yogyanalla njaan Nee krupa kaatti naayakaa - jeevadaayakaa!   Manuvela vandanam! </vt:lpstr>
      <vt:lpstr>Ninnude paadam thannil njaan veenu vandanam Cheythidumallaathenthu njaan thannidunnu haa!-       Manuvela vandanam!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മനുവേലാ വന്ദനം </dc:title>
  <dc:subject>201</dc:subject>
  <dc:creator>Christie Varghese</dc:creator>
  <cp:keywords>Formatting Pending</cp:keywords>
  <cp:lastModifiedBy>Shaji Varghese</cp:lastModifiedBy>
  <cp:revision>2</cp:revision>
  <dcterms:created xsi:type="dcterms:W3CDTF">2022-05-08T12:24:53Z</dcterms:created>
  <dcterms:modified xsi:type="dcterms:W3CDTF">2024-03-17T10:30:37Z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0x010100E1B069716C0EE04E9B9BFE5CF304AAA3</vt:lpwstr>
  </property>
</Properties>
</file>